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0" r:id="rId2"/>
    <p:sldId id="297" r:id="rId3"/>
    <p:sldId id="313" r:id="rId4"/>
    <p:sldId id="314" r:id="rId5"/>
    <p:sldId id="331" r:id="rId6"/>
    <p:sldId id="332" r:id="rId7"/>
    <p:sldId id="333" r:id="rId8"/>
    <p:sldId id="389" r:id="rId9"/>
    <p:sldId id="335" r:id="rId10"/>
    <p:sldId id="355" r:id="rId11"/>
    <p:sldId id="395" r:id="rId12"/>
    <p:sldId id="383" r:id="rId13"/>
    <p:sldId id="360" r:id="rId14"/>
    <p:sldId id="381" r:id="rId15"/>
    <p:sldId id="382" r:id="rId16"/>
    <p:sldId id="397" r:id="rId17"/>
    <p:sldId id="398" r:id="rId18"/>
    <p:sldId id="379" r:id="rId19"/>
    <p:sldId id="380" r:id="rId20"/>
    <p:sldId id="399" r:id="rId21"/>
    <p:sldId id="375" r:id="rId22"/>
    <p:sldId id="376" r:id="rId23"/>
    <p:sldId id="377" r:id="rId24"/>
    <p:sldId id="400" r:id="rId25"/>
    <p:sldId id="357" r:id="rId26"/>
    <p:sldId id="372" r:id="rId27"/>
    <p:sldId id="373" r:id="rId28"/>
    <p:sldId id="374" r:id="rId29"/>
    <p:sldId id="401" r:id="rId30"/>
    <p:sldId id="371" r:id="rId31"/>
    <p:sldId id="396" r:id="rId32"/>
    <p:sldId id="402" r:id="rId33"/>
    <p:sldId id="300" r:id="rId34"/>
    <p:sldId id="369" r:id="rId35"/>
    <p:sldId id="368" r:id="rId36"/>
    <p:sldId id="361" r:id="rId37"/>
    <p:sldId id="387" r:id="rId38"/>
    <p:sldId id="366" r:id="rId39"/>
    <p:sldId id="365" r:id="rId40"/>
    <p:sldId id="364" r:id="rId41"/>
    <p:sldId id="363" r:id="rId42"/>
    <p:sldId id="362" r:id="rId43"/>
    <p:sldId id="348" r:id="rId44"/>
    <p:sldId id="353" r:id="rId45"/>
    <p:sldId id="307" r:id="rId46"/>
    <p:sldId id="391" r:id="rId47"/>
    <p:sldId id="349" r:id="rId48"/>
    <p:sldId id="352" r:id="rId49"/>
    <p:sldId id="311" r:id="rId50"/>
    <p:sldId id="308" r:id="rId51"/>
    <p:sldId id="367" r:id="rId52"/>
    <p:sldId id="350" r:id="rId53"/>
    <p:sldId id="393" r:id="rId54"/>
    <p:sldId id="394" r:id="rId55"/>
    <p:sldId id="39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4D5C-D0F9-3C49-8559-7448A61E2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EAE9A-EC0C-EF48-9A50-2317888D2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15CB-11D4-814D-B16E-2F34EBE1A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2407F-C8B0-3540-BC03-0CC122BA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A73E0-EF45-2E4B-BB1D-B61EF0C0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5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5E43-ACC7-D447-9E3C-06166E7B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EB6C5-9C04-024C-988A-B98B7DB23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BAB75-3D91-8D4E-ABE0-18EF5846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6704A-5225-6347-9932-16C8C47B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1D475-0C88-284A-BAA4-C7A443C4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1E8CBE-4816-1345-87D4-854A8DD0D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B7FE4-281E-D948-8DE4-97536B1A7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BF84E-CA38-4B4E-BCBE-71BE1357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C65FE-692B-2F4B-8D05-85F73F53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DAAF0-B8C7-0C45-9334-02CF2726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6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37D8-A026-A34D-BA75-87C5917A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5B2F-3BEC-7046-A190-D72369AA8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BBEE5-4E50-1D46-A251-21E7EDAA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67054-6D27-4B4A-A9FF-D94DA823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E67BF-38EC-1C41-BAAD-63AD66F19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5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39DB-98AC-BA46-9EB1-9A0F94D8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35226-039B-1543-9718-29CF19D94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FC717-023D-0F4A-B2F7-DAE5716A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34E55-BFB9-B84D-BB81-8903E430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80644-020E-7441-BA7C-12590525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5B5B-07CE-1140-9E98-7EFE1C475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7800-BA27-834A-A728-8DDBB46AE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86309-6742-9E4C-A1BF-CB4CF75C1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7D330-5695-D343-90F8-8BEC941F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B2035-0948-9E41-8038-6DC1AD08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C9C7-D1D7-5244-9C2B-7A6E1FF5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9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9E7-095D-4A45-B58E-EAB5E7AF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1B402-DEFC-0D41-81B1-F54235F4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B0E50-7CA6-0E46-8342-C489CADC8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BA099-9A23-774B-8096-AC250FDDD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08D07-14DD-5147-B221-3505CA5E2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AC377-9CAA-1347-8235-2D6481BB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C80624-4E3A-E14D-9E12-49319CD9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68FFE4-275F-DF40-AA64-29910C8B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FCB8-36BA-6F42-BC42-AB37E902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B9056-14A5-F542-860A-5A392364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C9D19-5BB8-744B-B5F7-4ADE2A98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A90F5-C174-9E46-8632-2DBCF229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2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EED00-6C12-2149-9230-E2BF143D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4BDBC-FD3A-DA4D-ABA5-EE6C472E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CE980-0734-D340-90EE-6A0269CE4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7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1174-7F6F-A049-96C8-947882180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6778E-7882-EE45-9CFC-966B610FE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5E10A-13C2-9242-8529-5C410FBF3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23DAE-D99A-E44E-A1D3-72711386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4EBB3-7BA1-F04F-9C46-CB7C5666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D6214-41A1-3547-AC57-B1AD3AB4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7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30E1-7AF0-0F4D-94BD-636D8CAE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AD08DE-789E-B84A-9614-9ED8F6659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DA2DA-8E7C-1046-8384-C08215932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9F44E-E879-C64A-9C78-8576390D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62A69-7BDC-204E-9B3B-1FBDC9BB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A7DA-35C6-0C4C-BAB5-291AAE06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9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D186F-1C55-A048-AB24-C9132583A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B5B1C-EEF6-EA45-9F97-ED0CFAA1C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86777-F40F-E742-B606-344E230A1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2D23-EC5A-1343-A109-A26307FEE3C3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AAD59-8285-A64C-8965-23DF285D7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0B4A-A1C9-174B-AE91-6D527A07F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FD2BD-6562-2647-821F-43BE55AC2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6A7513-8529-2342-9FCC-1A1D24D3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2" y="195846"/>
            <a:ext cx="2142097" cy="912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3D3E6E-3B66-2346-A693-C1489C44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17" y="1235274"/>
            <a:ext cx="6629718" cy="4313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EE3CF1-FC9C-F242-B121-839C47A10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505" y="208453"/>
            <a:ext cx="2146362" cy="899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EEC7FC-01E2-204E-85FD-CB0771D89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505" y="2071012"/>
            <a:ext cx="2328599" cy="925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B6FD06-CAAC-AC47-9BD3-B6D2C065E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78" y="1312068"/>
            <a:ext cx="2645381" cy="1335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4FE61F-FE42-6042-8511-0CFDF38825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476" y="230149"/>
            <a:ext cx="2269979" cy="843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A661DC-4D99-024F-98B9-AA5C860F2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6522" y="195846"/>
            <a:ext cx="1733954" cy="1050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A46531-6540-C04C-8120-6BA6EAE0F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7699" y="3759488"/>
            <a:ext cx="2187023" cy="163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4DA13B-A4DD-8542-9CE0-E65177381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317" y="2647517"/>
            <a:ext cx="1992325" cy="1446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C51118-E52A-5443-B166-85F0A0386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406" y="4747962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1701">
        <p:cut/>
      </p:transition>
    </mc:Choice>
    <mc:Fallback xmlns="">
      <p:transition advTm="11701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045" y="591765"/>
            <a:ext cx="3664433" cy="2384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97008F-C4FD-CE46-8018-04EE88083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61" y="779805"/>
            <a:ext cx="3607117" cy="261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6A7513-8529-2342-9FCC-1A1D24D3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2" y="195846"/>
            <a:ext cx="2142097" cy="912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3D3E6E-3B66-2346-A693-C1489C44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17" y="1235274"/>
            <a:ext cx="6629718" cy="4313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EE3CF1-FC9C-F242-B121-839C47A10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505" y="208453"/>
            <a:ext cx="2146362" cy="899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EEC7FC-01E2-204E-85FD-CB0771D89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505" y="2071012"/>
            <a:ext cx="2328599" cy="925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B6FD06-CAAC-AC47-9BD3-B6D2C065E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78" y="1312068"/>
            <a:ext cx="2645381" cy="1335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4FE61F-FE42-6042-8511-0CFDF38825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476" y="230149"/>
            <a:ext cx="2269979" cy="843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A661DC-4D99-024F-98B9-AA5C860F2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6522" y="195846"/>
            <a:ext cx="1733954" cy="1050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A46531-6540-C04C-8120-6BA6EAE0F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7699" y="3759488"/>
            <a:ext cx="2187023" cy="163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4DA13B-A4DD-8542-9CE0-E65177381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317" y="2647517"/>
            <a:ext cx="1992325" cy="1446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C51118-E52A-5443-B166-85F0A0386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406" y="4747962"/>
            <a:ext cx="2462953" cy="8538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ED3760-0A9C-FF40-B125-EC0C2087E4BE}"/>
              </a:ext>
            </a:extLst>
          </p:cNvPr>
          <p:cNvSpPr txBox="1"/>
          <p:nvPr/>
        </p:nvSpPr>
        <p:spPr>
          <a:xfrm>
            <a:off x="3930989" y="5718835"/>
            <a:ext cx="463460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CAMPEONES</a:t>
            </a:r>
          </a:p>
        </p:txBody>
      </p:sp>
    </p:spTree>
    <p:extLst>
      <p:ext uri="{BB962C8B-B14F-4D97-AF65-F5344CB8AC3E}">
        <p14:creationId xmlns:p14="http://schemas.microsoft.com/office/powerpoint/2010/main" val="27338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1701">
        <p:cut/>
      </p:transition>
    </mc:Choice>
    <mc:Fallback xmlns="">
      <p:transition advTm="11701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12979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BRENDA FLIGHT</a:t>
            </a: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39" y="1600689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90" y="2894656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4B4EE03D-68B7-E446-845E-45D6052BFBE0}"/>
              </a:ext>
            </a:extLst>
          </p:cNvPr>
          <p:cNvSpPr txBox="1"/>
          <p:nvPr/>
        </p:nvSpPr>
        <p:spPr>
          <a:xfrm>
            <a:off x="4969535" y="4380647"/>
            <a:ext cx="7302447" cy="119391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7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DAMAS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E86022D-6DFD-E34C-A739-8F00B56046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618" y="4484373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9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BRENDA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39" y="1819888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45" y="3351879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4B4EE03D-68B7-E446-845E-45D6052BFBE0}"/>
              </a:ext>
            </a:extLst>
          </p:cNvPr>
          <p:cNvSpPr txBox="1"/>
          <p:nvPr/>
        </p:nvSpPr>
        <p:spPr>
          <a:xfrm>
            <a:off x="4593515" y="3669744"/>
            <a:ext cx="7678467" cy="168892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2do. Neto: Cecilia Rosado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(79, RD$1,000.00)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C00F0E-045E-9742-88AD-7EE12E3A43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639" y="4899734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5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BRENDA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71" y="1580942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74" y="3071594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4B4EE03D-68B7-E446-845E-45D6052BFBE0}"/>
              </a:ext>
            </a:extLst>
          </p:cNvPr>
          <p:cNvSpPr txBox="1"/>
          <p:nvPr/>
        </p:nvSpPr>
        <p:spPr>
          <a:xfrm>
            <a:off x="4730059" y="3308701"/>
            <a:ext cx="7461941" cy="220393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1er. Neto: Mariel Villalona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(66 neto, RD$1,800.00)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2do. Neto: Cecilia Rosado </a:t>
            </a:r>
            <a:r>
              <a:rPr lang="es-ES_tradn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(79, RD$1,000.00)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EE54A2A-D7B1-934B-9FAF-923AD50C4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0942" y="4697824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3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BRENDA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437" y="5995611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71" y="1724901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20" y="3154200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1958" y="5163902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77210" y="3710347"/>
            <a:ext cx="1992325" cy="1446576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4B4EE03D-68B7-E446-845E-45D6052BFBE0}"/>
              </a:ext>
            </a:extLst>
          </p:cNvPr>
          <p:cNvSpPr txBox="1"/>
          <p:nvPr/>
        </p:nvSpPr>
        <p:spPr>
          <a:xfrm>
            <a:off x="4810041" y="3298467"/>
            <a:ext cx="7461941" cy="276819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Debra Luna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(86 Gross, RD$3,200.00)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1er. Neto: Mariel Villalona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(66 neto, RD$1,800.00)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2do. Neto: Cecilia Rosado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(79 neto, RD$1,000.00)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904ED8A-D3C9-9D46-B4BB-0565CFED85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215" y="4617967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8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341" y="903200"/>
            <a:ext cx="4181200" cy="27202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34" y="1819888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434" y="3163481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4B4EE03D-68B7-E446-845E-45D6052BFBE0}"/>
              </a:ext>
            </a:extLst>
          </p:cNvPr>
          <p:cNvSpPr txBox="1"/>
          <p:nvPr/>
        </p:nvSpPr>
        <p:spPr>
          <a:xfrm>
            <a:off x="4969535" y="3962458"/>
            <a:ext cx="7302447" cy="119391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7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CABALLEROS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3889BCF-CFC7-D34A-99CF-08366F9888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482" y="4729463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8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8323" y="4033856"/>
            <a:ext cx="5899818" cy="17197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5500" b="1" spc="-5" dirty="0">
                <a:solidFill>
                  <a:srgbClr val="FF0000"/>
                </a:solidFill>
                <a:latin typeface="Tahoma"/>
                <a:cs typeface="Tahoma"/>
              </a:rPr>
              <a:t>UBALDO FLIGHT</a:t>
            </a:r>
          </a:p>
          <a:p>
            <a:pPr marL="402590" marR="5080" indent="-390525" algn="ctr">
              <a:spcBef>
                <a:spcPts val="370"/>
              </a:spcBef>
            </a:pPr>
            <a:endParaRPr lang="es-ES_tradnl" sz="15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900" y="548783"/>
            <a:ext cx="4414631" cy="28721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33" y="1688883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68" y="3160575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14A3D4-1E8A-B843-AEF1-9AC726DDDE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739" y="4770105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3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UBALDO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717" y="-32151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33" y="1688883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68" y="3160575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CD32127B-E211-594A-86C6-483DDB0B1535}"/>
              </a:ext>
            </a:extLst>
          </p:cNvPr>
          <p:cNvSpPr txBox="1"/>
          <p:nvPr/>
        </p:nvSpPr>
        <p:spPr>
          <a:xfrm>
            <a:off x="4969535" y="3224041"/>
            <a:ext cx="7302447" cy="225318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2do: Volker Schmid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(95, RD$2,250.00)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814A3D4-1E8A-B843-AEF1-9AC726DDDE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739" y="4770105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40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UBALDO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45" y="1884994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20" y="3157980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74ABDF57-8093-BA40-A11F-94DFF215B057}"/>
              </a:ext>
            </a:extLst>
          </p:cNvPr>
          <p:cNvSpPr txBox="1"/>
          <p:nvPr/>
        </p:nvSpPr>
        <p:spPr>
          <a:xfrm>
            <a:off x="4810041" y="3002236"/>
            <a:ext cx="7302447" cy="299697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3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Irving Durán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(88, RD$6,750.00)</a:t>
            </a:r>
          </a:p>
          <a:p>
            <a:pPr marL="402590" marR="5080" indent="-390525" algn="ctr">
              <a:lnSpc>
                <a:spcPts val="3040"/>
              </a:lnSpc>
              <a:spcBef>
                <a:spcPts val="370"/>
              </a:spcBef>
            </a:pPr>
            <a:endParaRPr lang="es-ES_tradn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2do: Volker Schmid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(95, RD$2,250.00)</a:t>
            </a:r>
          </a:p>
          <a:p>
            <a:pPr marL="402590" marR="5080" indent="-390525" algn="ctr">
              <a:lnSpc>
                <a:spcPts val="3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9CBE71-5485-D844-B7E0-4FA16D088E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157" y="4598513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4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045" y="591765"/>
            <a:ext cx="3664433" cy="23840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8AB850-A304-3544-8A02-98611BC5C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20" y="1261354"/>
            <a:ext cx="4450675" cy="186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6957" y="4051876"/>
            <a:ext cx="6560849" cy="17197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5500" b="1" spc="-5" dirty="0">
                <a:solidFill>
                  <a:srgbClr val="FF0000"/>
                </a:solidFill>
                <a:latin typeface="Tahoma"/>
                <a:cs typeface="Tahoma"/>
              </a:rPr>
              <a:t>LIZARAZO FLIGHT</a:t>
            </a:r>
          </a:p>
          <a:p>
            <a:pPr marL="402590" marR="5080" indent="-390525" algn="ctr">
              <a:spcBef>
                <a:spcPts val="370"/>
              </a:spcBef>
            </a:pPr>
            <a:endParaRPr lang="es-ES_tradnl" sz="15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976" y="559540"/>
            <a:ext cx="4414631" cy="28721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33" y="1688883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68" y="3160575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14A3D4-1E8A-B843-AEF1-9AC726DDDE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739" y="4770105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8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LIZARAZO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(13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34" y="1724901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62" y="3088767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5CCE8F87-EADA-BA4F-AC9C-B109C69416FF}"/>
              </a:ext>
            </a:extLst>
          </p:cNvPr>
          <p:cNvSpPr txBox="1"/>
          <p:nvPr/>
        </p:nvSpPr>
        <p:spPr>
          <a:xfrm>
            <a:off x="5074331" y="3630001"/>
            <a:ext cx="7302447" cy="225318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3ro: José Miguel Olivero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(89, RD$1,950.00)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63D956-D6C8-D14D-B712-2F6EFA1109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386" y="4575768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18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LIZARAZO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(13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45" y="1819888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45" y="3212667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EA807FA0-7102-C246-AFAF-24C72D42179E}"/>
              </a:ext>
            </a:extLst>
          </p:cNvPr>
          <p:cNvSpPr txBox="1"/>
          <p:nvPr/>
        </p:nvSpPr>
        <p:spPr>
          <a:xfrm>
            <a:off x="5074331" y="3630001"/>
            <a:ext cx="7302447" cy="281743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2do: Adolfo Molina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(87, RD$3,250.00)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3ro: José Miguel Olivero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(89, RD$1,950.00)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4E1CFA-2978-3346-B5D3-1DEC290A75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293" y="4733724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0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LIZARAZO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(13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858" y="6021421"/>
            <a:ext cx="633142" cy="71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45" y="1688883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74" y="3015828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6" name="object 2">
            <a:extLst>
              <a:ext uri="{FF2B5EF4-FFF2-40B4-BE49-F238E27FC236}">
                <a16:creationId xmlns:a16="http://schemas.microsoft.com/office/drawing/2014/main" id="{0DF35EFA-5CF5-BE41-AF5C-8B2A7A5DDD74}"/>
              </a:ext>
            </a:extLst>
          </p:cNvPr>
          <p:cNvSpPr txBox="1"/>
          <p:nvPr/>
        </p:nvSpPr>
        <p:spPr>
          <a:xfrm>
            <a:off x="5074331" y="3630001"/>
            <a:ext cx="7302447" cy="312521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3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1ero: Luis Serret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(83, RD$7,800.00, Ajuste)</a:t>
            </a:r>
          </a:p>
          <a:p>
            <a:pPr marL="402590" marR="5080" indent="-390525" algn="ctr">
              <a:lnSpc>
                <a:spcPts val="3040"/>
              </a:lnSpc>
              <a:spcBef>
                <a:spcPts val="370"/>
              </a:spcBef>
            </a:pPr>
            <a:endParaRPr lang="es-ES_tradn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2do: Adolfo Molina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(87, RD$3,250.00)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3ro: José Miguel Olivero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(89, RD$1,950.00)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D58CE8-6FCC-BC45-AF43-1129BA8A79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928" y="4733724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46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7565" y="4051876"/>
            <a:ext cx="5899818" cy="17197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5500" b="1" spc="-5" dirty="0">
                <a:solidFill>
                  <a:srgbClr val="FF0000"/>
                </a:solidFill>
                <a:latin typeface="Tahoma"/>
                <a:cs typeface="Tahoma"/>
              </a:rPr>
              <a:t>TOÑITO FLIGHT</a:t>
            </a:r>
          </a:p>
          <a:p>
            <a:pPr marL="402590" marR="5080" indent="-390525" algn="ctr">
              <a:spcBef>
                <a:spcPts val="370"/>
              </a:spcBef>
            </a:pPr>
            <a:endParaRPr lang="es-ES_tradnl" sz="15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900" y="548783"/>
            <a:ext cx="4414631" cy="28721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33" y="1688883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68" y="3160575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14A3D4-1E8A-B843-AEF1-9AC726DDDE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739" y="4770105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1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24994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TOÑITO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lang="en-US" sz="3200" b="1" spc="-5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52" y="1724901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52" y="3184350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8DBBB1D6-CF8C-3A4C-9EC1-068FAA955230}"/>
              </a:ext>
            </a:extLst>
          </p:cNvPr>
          <p:cNvSpPr txBox="1"/>
          <p:nvPr/>
        </p:nvSpPr>
        <p:spPr>
          <a:xfrm>
            <a:off x="5074331" y="3630001"/>
            <a:ext cx="7302447" cy="225318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4to: Magín Ferreiro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(86, RD$1,800.00)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9AE60F1-8F13-1E4F-B597-46C425716C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981" y="4733724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31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TOÑITO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34" y="1732619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15" y="3088767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E44DDB2B-09B1-3D4D-8E6F-759F321CD719}"/>
              </a:ext>
            </a:extLst>
          </p:cNvPr>
          <p:cNvSpPr txBox="1"/>
          <p:nvPr/>
        </p:nvSpPr>
        <p:spPr>
          <a:xfrm>
            <a:off x="4889553" y="3436718"/>
            <a:ext cx="7302447" cy="281743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3ro: Narciso Morales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(82, RD$2,700.00)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4to: Magín Ferreiro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(86, RD$1,800.00)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5C9256-000C-FF4B-87CF-502269A47F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413" y="4733724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1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TOÑITO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52" y="1633807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74" y="2928523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6" name="object 2">
            <a:extLst>
              <a:ext uri="{FF2B5EF4-FFF2-40B4-BE49-F238E27FC236}">
                <a16:creationId xmlns:a16="http://schemas.microsoft.com/office/drawing/2014/main" id="{C35E0752-7E40-0A41-9180-2085E1C92FFA}"/>
              </a:ext>
            </a:extLst>
          </p:cNvPr>
          <p:cNvSpPr txBox="1"/>
          <p:nvPr/>
        </p:nvSpPr>
        <p:spPr>
          <a:xfrm>
            <a:off x="4889553" y="3436718"/>
            <a:ext cx="7302447" cy="33816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2do: Teodoro Reyes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(80, RD$4,500.00)*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3ro: Narciso Morales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(82, RD$2,700.00)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4to: Magín Ferreiro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(86, RD$1,800.00)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B60479-293C-744E-9F99-AB2DEE8AE2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324" y="4492839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729" y="1714080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0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solidFill>
                  <a:srgbClr val="FF0000"/>
                </a:solidFill>
                <a:latin typeface="Tahoma"/>
                <a:cs typeface="Tahoma"/>
              </a:rPr>
              <a:t>TOÑITO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(18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432" y="5762557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50" y="-98475"/>
            <a:ext cx="2850790" cy="18547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39" y="1662795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56" y="3071085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51909765-5F39-0C41-9B58-4A3867989FF8}"/>
              </a:ext>
            </a:extLst>
          </p:cNvPr>
          <p:cNvSpPr txBox="1"/>
          <p:nvPr/>
        </p:nvSpPr>
        <p:spPr>
          <a:xfrm>
            <a:off x="4810041" y="2608663"/>
            <a:ext cx="7302447" cy="630557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3040"/>
              </a:lnSpc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1ro: Alvaro Olivo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(80, RD$9,000.00)*</a:t>
            </a:r>
          </a:p>
          <a:p>
            <a:pPr marL="402590" marR="5080" indent="-390525" algn="ctr">
              <a:lnSpc>
                <a:spcPts val="3040"/>
              </a:lnSpc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3040"/>
              </a:lnSpc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2do: Teodoro Reyes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(80, RD$4,500.00)*</a:t>
            </a:r>
          </a:p>
          <a:p>
            <a:pPr marL="402590" marR="5080" indent="-390525" algn="ctr">
              <a:lnSpc>
                <a:spcPts val="4040"/>
              </a:lnSpc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</a:pPr>
            <a:r>
              <a:rPr lang="es-ES_tradn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3ro: Narciso Morales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(82, RD$2,700.00)</a:t>
            </a:r>
          </a:p>
          <a:p>
            <a:pPr marL="402590" marR="5080" indent="-390525" algn="ctr">
              <a:lnSpc>
                <a:spcPts val="4040"/>
              </a:lnSpc>
            </a:pPr>
            <a:endParaRPr lang="es-ES_tradnl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</a:pPr>
            <a:r>
              <a:rPr lang="es-ES_tradn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4to: Magín Ferreiro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(86, RD$1,800.00)</a:t>
            </a:r>
          </a:p>
          <a:p>
            <a:pPr marL="402590" marR="5080" indent="-390525" algn="ctr">
              <a:lnSpc>
                <a:spcPts val="4040"/>
              </a:lnSpc>
            </a:pP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(Teodoro pierde por desempate segunda vuelta, 37 vs. 41</a:t>
            </a:r>
          </a:p>
          <a:p>
            <a:pPr marL="402590" marR="5080" indent="-390525" algn="ctr">
              <a:lnSpc>
                <a:spcPts val="4040"/>
              </a:lnSpc>
            </a:pPr>
            <a:endParaRPr lang="es-ES_tradn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</a:pPr>
            <a:endParaRPr lang="es-ES_tradn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3040"/>
              </a:lnSpc>
              <a:spcBef>
                <a:spcPts val="370"/>
              </a:spcBef>
            </a:pPr>
            <a:endParaRPr lang="es-ES_tradn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51770E0-A18E-FB42-80BF-FB50D8FF94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283" y="4733724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6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4331" y="4051876"/>
            <a:ext cx="7117669" cy="17197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5500" b="1" spc="-5" dirty="0">
                <a:solidFill>
                  <a:srgbClr val="FF0000"/>
                </a:solidFill>
                <a:latin typeface="Tahoma"/>
                <a:cs typeface="Tahoma"/>
              </a:rPr>
              <a:t>VILLALONA FLIGHT</a:t>
            </a:r>
          </a:p>
          <a:p>
            <a:pPr marL="402590" marR="5080" indent="-390525" algn="ctr">
              <a:spcBef>
                <a:spcPts val="370"/>
              </a:spcBef>
            </a:pPr>
            <a:endParaRPr lang="es-ES_tradnl" sz="15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900" y="548783"/>
            <a:ext cx="4414631" cy="28721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33" y="1688883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68" y="3160575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14A3D4-1E8A-B843-AEF1-9AC726DDDE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739" y="4770105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9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045" y="591765"/>
            <a:ext cx="3664433" cy="2384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865A6D-D21D-494B-8A36-4B1B2D7A1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522" y="1031613"/>
            <a:ext cx="5479733" cy="23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7032" y="2072609"/>
            <a:ext cx="5899818" cy="24994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VILLALONA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lang="en-US" sz="32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00" y="1544137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42" y="2987552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F07F00DA-DEDA-AB41-89BC-976F595A4556}"/>
              </a:ext>
            </a:extLst>
          </p:cNvPr>
          <p:cNvSpPr txBox="1"/>
          <p:nvPr/>
        </p:nvSpPr>
        <p:spPr>
          <a:xfrm>
            <a:off x="4969535" y="3592886"/>
            <a:ext cx="7302447" cy="225318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2do: Patrick Hafner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(79, RD$1,500.00)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983E05-B0F3-E74A-BF26-67BD0DB011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970" y="4572011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9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7032" y="2072609"/>
            <a:ext cx="5899818" cy="24994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VILLALONA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lang="en-US" sz="32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00" y="1544137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42" y="2987552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F07F00DA-DEDA-AB41-89BC-976F595A4556}"/>
              </a:ext>
            </a:extLst>
          </p:cNvPr>
          <p:cNvSpPr txBox="1"/>
          <p:nvPr/>
        </p:nvSpPr>
        <p:spPr>
          <a:xfrm>
            <a:off x="4969535" y="3592886"/>
            <a:ext cx="7302447" cy="394595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1ro: Yoshiro Igushi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(78, RD$4,500.00)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2do: Patrick Hafner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(79, RD$1,500.00)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983E05-B0F3-E74A-BF26-67BD0DB011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970" y="4572011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6846" y="4048119"/>
            <a:ext cx="8563088" cy="156581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4500" b="1" spc="-5" dirty="0">
                <a:solidFill>
                  <a:srgbClr val="FF0000"/>
                </a:solidFill>
                <a:latin typeface="Tahoma"/>
                <a:cs typeface="Tahoma"/>
              </a:rPr>
              <a:t>DON MARCOS FLIGHT</a:t>
            </a:r>
          </a:p>
          <a:p>
            <a:pPr marL="402590" marR="5080" indent="-390525" algn="ctr">
              <a:spcBef>
                <a:spcPts val="370"/>
              </a:spcBef>
            </a:pPr>
            <a:endParaRPr lang="es-ES_tradnl" sz="15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900" y="548783"/>
            <a:ext cx="4414631" cy="28721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33" y="1688883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68" y="3160575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14A3D4-1E8A-B843-AEF1-9AC726DDDE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739" y="4770105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29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DON MARCOS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(11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DA78993C-7369-8249-8766-37C8D41FC1A7}"/>
              </a:ext>
            </a:extLst>
          </p:cNvPr>
          <p:cNvSpPr txBox="1"/>
          <p:nvPr/>
        </p:nvSpPr>
        <p:spPr>
          <a:xfrm>
            <a:off x="5074331" y="3630001"/>
            <a:ext cx="7302447" cy="168892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3ro: Franklin Frías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(78, RD$1,650.00)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45" y="1600689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89" y="3002236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F20D9D-8683-2241-836C-ED49555833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635" y="4573112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60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DON MARCOS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(11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607" y="5822962"/>
            <a:ext cx="758487" cy="862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45" y="1688883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91" y="2963653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id="{9B81D5A0-D9E1-8F44-9BBA-E8347D603898}"/>
              </a:ext>
            </a:extLst>
          </p:cNvPr>
          <p:cNvSpPr txBox="1"/>
          <p:nvPr/>
        </p:nvSpPr>
        <p:spPr>
          <a:xfrm>
            <a:off x="5074331" y="3630001"/>
            <a:ext cx="7302447" cy="281743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2do: Javier Moreno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(77, RD$2,750.00)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3ro: 3ro: Franklin Frías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(78, RD$1,650.00)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CEED9C-3F2B-0C44-8C7A-C7D26D587C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948" y="4435345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7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3954" y="2024404"/>
            <a:ext cx="5899818" cy="195566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GANADORES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200" b="1" spc="-5" dirty="0">
                <a:solidFill>
                  <a:srgbClr val="FF0000"/>
                </a:solidFill>
                <a:latin typeface="Tahoma"/>
                <a:cs typeface="Tahoma"/>
              </a:rPr>
              <a:t>DON MARCOS FLIGHT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s-ES_tradnl" sz="15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(11 jugadores)</a:t>
            </a:r>
          </a:p>
          <a:p>
            <a:pPr marL="402590" marR="5080" indent="-390525" algn="ctr">
              <a:spcBef>
                <a:spcPts val="370"/>
              </a:spcBef>
            </a:pP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773" y="6046280"/>
            <a:ext cx="738228" cy="839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49" y="-98475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45" y="1688883"/>
            <a:ext cx="2082105" cy="886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35" y="407049"/>
            <a:ext cx="1662629" cy="697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74" y="3088767"/>
            <a:ext cx="2241611" cy="891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556" y="1152164"/>
            <a:ext cx="2645381" cy="1335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556" y="260243"/>
            <a:ext cx="2269979" cy="8438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7954" y="2472427"/>
            <a:ext cx="1976377" cy="1197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7132" y="5197017"/>
            <a:ext cx="1492909" cy="111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59476-0E18-B649-B344-2F79FB66A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006" y="3714060"/>
            <a:ext cx="1992325" cy="1446576"/>
          </a:xfrm>
          <a:prstGeom prst="rect">
            <a:avLst/>
          </a:prstGeom>
        </p:spPr>
      </p:pic>
      <p:sp>
        <p:nvSpPr>
          <p:cNvPr id="26" name="object 2">
            <a:extLst>
              <a:ext uri="{FF2B5EF4-FFF2-40B4-BE49-F238E27FC236}">
                <a16:creationId xmlns:a16="http://schemas.microsoft.com/office/drawing/2014/main" id="{8AA676E2-51A8-D940-9964-45D2CE6695EE}"/>
              </a:ext>
            </a:extLst>
          </p:cNvPr>
          <p:cNvSpPr txBox="1"/>
          <p:nvPr/>
        </p:nvSpPr>
        <p:spPr>
          <a:xfrm>
            <a:off x="4969535" y="3187660"/>
            <a:ext cx="7302447" cy="394595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1ro: Andrés Marranzini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(75, RD$6,600.00)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2do: Javier Moreno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(77, RD$2,750.00)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lang="es-ES_tradnl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r>
              <a:rPr lang="es-ES_trad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3ro: Franklin Frías </a:t>
            </a:r>
            <a:r>
              <a:rPr lang="es-ES_tradnl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(78, RD$1,650.00)</a:t>
            </a:r>
          </a:p>
          <a:p>
            <a:pPr marL="402590" marR="5080" indent="-390525" algn="ctr">
              <a:lnSpc>
                <a:spcPts val="4040"/>
              </a:lnSpc>
              <a:spcBef>
                <a:spcPts val="370"/>
              </a:spcBef>
            </a:pPr>
            <a:endParaRPr sz="3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0E3115-EE3E-3743-A16A-9E186A1397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738" y="4581222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27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6A7513-8529-2342-9FCC-1A1D24D3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2" y="195846"/>
            <a:ext cx="2142097" cy="912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3D3E6E-3B66-2346-A693-C1489C44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17" y="1235274"/>
            <a:ext cx="6629718" cy="4313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EE3CF1-FC9C-F242-B121-839C47A10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505" y="208453"/>
            <a:ext cx="2146362" cy="899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EEC7FC-01E2-204E-85FD-CB0771D89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505" y="1970962"/>
            <a:ext cx="2328599" cy="925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B6FD06-CAAC-AC47-9BD3-B6D2C065E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92" y="1219221"/>
            <a:ext cx="2645381" cy="1335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4FE61F-FE42-6042-8511-0CFDF38825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9949" y="291685"/>
            <a:ext cx="2269979" cy="843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A661DC-4D99-024F-98B9-AA5C860F2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418" y="219200"/>
            <a:ext cx="1733954" cy="1050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A46531-6540-C04C-8120-6BA6EAE0F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7699" y="3551287"/>
            <a:ext cx="2187023" cy="1630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B4B4A6-4539-2B4C-99C4-61710F56174A}"/>
              </a:ext>
            </a:extLst>
          </p:cNvPr>
          <p:cNvSpPr txBox="1"/>
          <p:nvPr/>
        </p:nvSpPr>
        <p:spPr>
          <a:xfrm>
            <a:off x="4525922" y="5748018"/>
            <a:ext cx="407034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01ADD4-10D1-CA4D-B4FE-0DD722F162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734" y="2514272"/>
            <a:ext cx="1992325" cy="14465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F41D5D-9ADF-C64F-BC52-E3A70DFA8F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885" y="4444804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1701">
        <p:cut/>
      </p:transition>
    </mc:Choice>
    <mc:Fallback xmlns="">
      <p:transition advTm="11701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642" y="6317722"/>
            <a:ext cx="475183" cy="5402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887" y="-225351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75" y="1841036"/>
            <a:ext cx="1766748" cy="752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36" y="504947"/>
            <a:ext cx="1444926" cy="605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21" y="3186627"/>
            <a:ext cx="1730778" cy="688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5026" y="1149876"/>
            <a:ext cx="2483750" cy="1253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6647" y="265548"/>
            <a:ext cx="2349148" cy="873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4738" y="2414755"/>
            <a:ext cx="1644326" cy="996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4738" y="4901117"/>
            <a:ext cx="1412967" cy="1053480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F400BBE3-6450-864E-82FE-3F2F45236471}"/>
              </a:ext>
            </a:extLst>
          </p:cNvPr>
          <p:cNvSpPr txBox="1"/>
          <p:nvPr/>
        </p:nvSpPr>
        <p:spPr>
          <a:xfrm>
            <a:off x="4708776" y="635296"/>
            <a:ext cx="4513634" cy="97077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solidFill>
                  <a:srgbClr val="FF0000"/>
                </a:solidFill>
                <a:latin typeface="Tahoma"/>
                <a:cs typeface="Tahoma"/>
              </a:rPr>
              <a:t>   DISTRIBUCIÓN          DE PUNTOS</a:t>
            </a:r>
            <a:endParaRPr sz="3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3E46CB-8931-1544-9048-E8B7FAE7F1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6985" y="3550596"/>
            <a:ext cx="1742079" cy="1264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D7D848-0028-AA4A-9B3C-9DC4DB7699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8776" y="1912049"/>
            <a:ext cx="7352050" cy="44450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A754D5-8529-A94A-86C4-A0312D4E05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379" y="4511012"/>
            <a:ext cx="2250606" cy="7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17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336" y="6243470"/>
            <a:ext cx="540490" cy="614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890" y="-160174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5" y="1772319"/>
            <a:ext cx="1766748" cy="752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36" y="504947"/>
            <a:ext cx="1444926" cy="605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05" y="2912833"/>
            <a:ext cx="1730778" cy="688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5026" y="1149876"/>
            <a:ext cx="2483750" cy="1253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6647" y="265548"/>
            <a:ext cx="2349148" cy="873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4738" y="2414755"/>
            <a:ext cx="1644326" cy="996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4738" y="4901117"/>
            <a:ext cx="1412967" cy="1053480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F400BBE3-6450-864E-82FE-3F2F45236471}"/>
              </a:ext>
            </a:extLst>
          </p:cNvPr>
          <p:cNvSpPr txBox="1"/>
          <p:nvPr/>
        </p:nvSpPr>
        <p:spPr>
          <a:xfrm>
            <a:off x="5680954" y="1772319"/>
            <a:ext cx="4513634" cy="58605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2000" b="1" spc="-5" dirty="0">
                <a:solidFill>
                  <a:srgbClr val="FF0000"/>
                </a:solidFill>
                <a:latin typeface="Tahoma"/>
                <a:cs typeface="Tahoma"/>
              </a:rPr>
              <a:t>RANKING BRENDA FLIGHT</a:t>
            </a:r>
            <a:endParaRPr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3E46CB-8931-1544-9048-E8B7FAE7F1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6985" y="3550596"/>
            <a:ext cx="1742079" cy="12648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ED7C28-2D14-634F-AB90-51D8A4E035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136" y="4318424"/>
            <a:ext cx="2172430" cy="753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31C285-CD12-4640-A167-18C063E59E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4028" y="2721112"/>
            <a:ext cx="7779517" cy="29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61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599" y="265548"/>
            <a:ext cx="1900136" cy="12362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36" y="1627089"/>
            <a:ext cx="1766748" cy="752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02" y="515845"/>
            <a:ext cx="1444926" cy="605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06" y="3066818"/>
            <a:ext cx="1730778" cy="688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045" y="1149876"/>
            <a:ext cx="2121164" cy="1070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7884" y="282782"/>
            <a:ext cx="2003058" cy="7446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802" y="2414755"/>
            <a:ext cx="1644326" cy="996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4412" y="4759207"/>
            <a:ext cx="1275575" cy="951043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F400BBE3-6450-864E-82FE-3F2F45236471}"/>
              </a:ext>
            </a:extLst>
          </p:cNvPr>
          <p:cNvSpPr txBox="1"/>
          <p:nvPr/>
        </p:nvSpPr>
        <p:spPr>
          <a:xfrm>
            <a:off x="5097870" y="787496"/>
            <a:ext cx="4513634" cy="58605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2000" b="1" spc="-5" dirty="0">
                <a:solidFill>
                  <a:srgbClr val="FF0000"/>
                </a:solidFill>
                <a:latin typeface="Tahoma"/>
                <a:cs typeface="Tahoma"/>
              </a:rPr>
              <a:t>RANKING UBALDO FLIGHT</a:t>
            </a:r>
            <a:endParaRPr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3E46CB-8931-1544-9048-E8B7FAE7F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4803" y="3568886"/>
            <a:ext cx="1485744" cy="10787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80024D-6E80-9240-AF83-7517C68688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168" y="4567505"/>
            <a:ext cx="1924684" cy="667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D426F-8487-5A45-B138-8934E4F60D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3209" y="1705642"/>
            <a:ext cx="7915312" cy="48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045" y="591765"/>
            <a:ext cx="3664433" cy="2384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DB51AB-2943-A84B-94D9-FEBD87E3D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61" y="591765"/>
            <a:ext cx="6511752" cy="25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516" y="344"/>
            <a:ext cx="2482310" cy="16149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75" y="1651140"/>
            <a:ext cx="1766748" cy="752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36" y="504947"/>
            <a:ext cx="1444926" cy="605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60" y="2978032"/>
            <a:ext cx="1730778" cy="688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78" y="1149876"/>
            <a:ext cx="2483750" cy="1253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647" y="265548"/>
            <a:ext cx="2349148" cy="873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9058" y="2414755"/>
            <a:ext cx="1644326" cy="996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1086" y="4969609"/>
            <a:ext cx="1412967" cy="1053480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F400BBE3-6450-864E-82FE-3F2F45236471}"/>
              </a:ext>
            </a:extLst>
          </p:cNvPr>
          <p:cNvSpPr txBox="1"/>
          <p:nvPr/>
        </p:nvSpPr>
        <p:spPr>
          <a:xfrm>
            <a:off x="5006380" y="817711"/>
            <a:ext cx="4513634" cy="58605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2000" b="1" spc="-5" dirty="0">
                <a:solidFill>
                  <a:srgbClr val="FF0000"/>
                </a:solidFill>
                <a:latin typeface="Tahoma"/>
                <a:cs typeface="Tahoma"/>
              </a:rPr>
              <a:t>RANKING LIZARAZO FLIGHT</a:t>
            </a:r>
            <a:endParaRPr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3E46CB-8931-1544-9048-E8B7FAE7F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1742" y="3580970"/>
            <a:ext cx="1742079" cy="12648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612C21-CCA2-6B4E-990C-5010A322C7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955" y="4350001"/>
            <a:ext cx="2250606" cy="780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D6391-C314-D14B-9007-9FF500CA8C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2060" y="1776803"/>
            <a:ext cx="7666205" cy="487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56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674" y="94139"/>
            <a:ext cx="2429152" cy="15804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04" y="1674551"/>
            <a:ext cx="1766748" cy="752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36" y="504947"/>
            <a:ext cx="1444926" cy="605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36" y="2862411"/>
            <a:ext cx="1730778" cy="688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5026" y="1149876"/>
            <a:ext cx="2483750" cy="1253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647" y="265548"/>
            <a:ext cx="2349148" cy="873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738" y="2414755"/>
            <a:ext cx="1644326" cy="996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4738" y="4901117"/>
            <a:ext cx="1412967" cy="1053480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F400BBE3-6450-864E-82FE-3F2F45236471}"/>
              </a:ext>
            </a:extLst>
          </p:cNvPr>
          <p:cNvSpPr txBox="1"/>
          <p:nvPr/>
        </p:nvSpPr>
        <p:spPr>
          <a:xfrm>
            <a:off x="5006380" y="1000961"/>
            <a:ext cx="4513634" cy="58605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2000" b="1" spc="-5" dirty="0">
                <a:solidFill>
                  <a:srgbClr val="FF0000"/>
                </a:solidFill>
                <a:latin typeface="Tahoma"/>
                <a:cs typeface="Tahoma"/>
              </a:rPr>
              <a:t>RANKING TOÑITO FLIGHT</a:t>
            </a:r>
            <a:endParaRPr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3E46CB-8931-1544-9048-E8B7FAE7F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6985" y="3550596"/>
            <a:ext cx="1742079" cy="12648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032132-D7F8-1C40-BDAB-122050205A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904" y="4183035"/>
            <a:ext cx="2250606" cy="780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7DB3C-32A3-C946-A4A7-C42337840F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5795" y="1776803"/>
            <a:ext cx="7557995" cy="508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55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336" y="6243470"/>
            <a:ext cx="540490" cy="614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890" y="-160174"/>
            <a:ext cx="3176113" cy="2066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05" y="1529918"/>
            <a:ext cx="1766748" cy="752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36" y="504947"/>
            <a:ext cx="1444926" cy="605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05" y="2912833"/>
            <a:ext cx="1730778" cy="688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5026" y="1149876"/>
            <a:ext cx="2483750" cy="1253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6647" y="265548"/>
            <a:ext cx="2349148" cy="873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4738" y="2414755"/>
            <a:ext cx="1644326" cy="996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4738" y="4901117"/>
            <a:ext cx="1412967" cy="1053480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F400BBE3-6450-864E-82FE-3F2F45236471}"/>
              </a:ext>
            </a:extLst>
          </p:cNvPr>
          <p:cNvSpPr txBox="1"/>
          <p:nvPr/>
        </p:nvSpPr>
        <p:spPr>
          <a:xfrm>
            <a:off x="5680954" y="1772319"/>
            <a:ext cx="4513634" cy="58605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2000" b="1" spc="-5" dirty="0">
                <a:solidFill>
                  <a:srgbClr val="FF0000"/>
                </a:solidFill>
                <a:latin typeface="Tahoma"/>
                <a:cs typeface="Tahoma"/>
              </a:rPr>
              <a:t>RANKING VILLALONA FLIGHT</a:t>
            </a:r>
            <a:endParaRPr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3E46CB-8931-1544-9048-E8B7FAE7F1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6985" y="3550596"/>
            <a:ext cx="1742079" cy="12648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AC3F54-B88F-A542-A4AF-A3CBF8198B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136" y="4425370"/>
            <a:ext cx="2250606" cy="780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321083-71CA-CE40-8FDA-2D263E4B54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9064" y="2539695"/>
            <a:ext cx="7806053" cy="35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58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5C11BC2-4784-3C44-85DC-EA98F106C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657" y="-36997"/>
            <a:ext cx="2272343" cy="14783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17314C-17F0-F74A-86D4-6F4112CBF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71" y="1787828"/>
            <a:ext cx="1766748" cy="7525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30BEA-5E01-A641-9011-9AEC41060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36" y="504947"/>
            <a:ext cx="1444926" cy="605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143E7-4C32-FB4A-8CEC-E5A571FB6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41" y="3089038"/>
            <a:ext cx="1730778" cy="688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3E8080-A361-6B47-8072-BCA3B5DCB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3717" y="1160901"/>
            <a:ext cx="2483750" cy="1253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A9274-C0F7-4A4F-B092-9F5C9B7B9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647" y="265548"/>
            <a:ext cx="2349148" cy="873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AAFAC-18D4-B844-B336-299899745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5199" y="2378738"/>
            <a:ext cx="1644326" cy="996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1D9827-C9D3-AB49-9EDB-5AED3BC61E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6847" y="4881194"/>
            <a:ext cx="1412967" cy="1053480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id="{F400BBE3-6450-864E-82FE-3F2F45236471}"/>
              </a:ext>
            </a:extLst>
          </p:cNvPr>
          <p:cNvSpPr txBox="1"/>
          <p:nvPr/>
        </p:nvSpPr>
        <p:spPr>
          <a:xfrm>
            <a:off x="4965909" y="702256"/>
            <a:ext cx="4513634" cy="58605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2000" b="1" spc="-5" dirty="0">
                <a:solidFill>
                  <a:srgbClr val="FF0000"/>
                </a:solidFill>
                <a:latin typeface="Tahoma"/>
                <a:cs typeface="Tahoma"/>
              </a:rPr>
              <a:t>RANKING DON MARCOS FLIGHT</a:t>
            </a:r>
            <a:endParaRPr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3E46CB-8931-1544-9048-E8B7FAE7F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4552" y="3542275"/>
            <a:ext cx="1742079" cy="12648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C40432-8449-7C47-B6A6-60092D1505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04" y="4335033"/>
            <a:ext cx="2051250" cy="71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9AFB03-FA6B-D44E-8C77-6FAC690CA5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9064" y="1654793"/>
            <a:ext cx="7792122" cy="48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19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359224-3217-7342-BB5A-4ACAAA7F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347" y="3356343"/>
            <a:ext cx="5466637" cy="3311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313" y="-118354"/>
            <a:ext cx="3664433" cy="238408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5BB16F15-14FF-8C46-A914-635FA983E591}"/>
              </a:ext>
            </a:extLst>
          </p:cNvPr>
          <p:cNvSpPr txBox="1"/>
          <p:nvPr/>
        </p:nvSpPr>
        <p:spPr>
          <a:xfrm>
            <a:off x="3784807" y="2178186"/>
            <a:ext cx="3968939" cy="109901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000" b="1" spc="-5" dirty="0" err="1">
                <a:latin typeface="Tahoma"/>
                <a:cs typeface="Tahoma"/>
              </a:rPr>
              <a:t>Agradece</a:t>
            </a:r>
            <a:r>
              <a:rPr lang="en-US" sz="3000" b="1" spc="-5" dirty="0">
                <a:latin typeface="Tahoma"/>
                <a:cs typeface="Tahoma"/>
              </a:rPr>
              <a:t> a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latin typeface="Tahoma"/>
                <a:cs typeface="Tahoma"/>
              </a:rPr>
              <a:t>    </a:t>
            </a:r>
            <a:r>
              <a:rPr lang="en-US" sz="3000" b="1" spc="-5" dirty="0" err="1">
                <a:latin typeface="Tahoma"/>
                <a:cs typeface="Tahoma"/>
              </a:rPr>
              <a:t>nuestro</a:t>
            </a:r>
            <a:r>
              <a:rPr lang="en-US" sz="3000" b="1" spc="-5" dirty="0">
                <a:latin typeface="Tahoma"/>
                <a:cs typeface="Tahoma"/>
              </a:rPr>
              <a:t> sponsor…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A1896-01C9-8D47-8BF6-6D9327DF4014}"/>
              </a:ext>
            </a:extLst>
          </p:cNvPr>
          <p:cNvSpPr txBox="1"/>
          <p:nvPr/>
        </p:nvSpPr>
        <p:spPr>
          <a:xfrm>
            <a:off x="9674110" y="4800724"/>
            <a:ext cx="203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2000" b="1" dirty="0"/>
              <a:t>TP5 y TP5X</a:t>
            </a:r>
          </a:p>
          <a:p>
            <a:r>
              <a:rPr lang="en-US" sz="2000" b="1" dirty="0"/>
              <a:t> Official Golf Ball.</a:t>
            </a:r>
          </a:p>
        </p:txBody>
      </p:sp>
    </p:spTree>
    <p:extLst>
      <p:ext uri="{BB962C8B-B14F-4D97-AF65-F5344CB8AC3E}">
        <p14:creationId xmlns:p14="http://schemas.microsoft.com/office/powerpoint/2010/main" val="13586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917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58" y="-205903"/>
            <a:ext cx="3664433" cy="2384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2A1896-01C9-8D47-8BF6-6D9327DF4014}"/>
              </a:ext>
            </a:extLst>
          </p:cNvPr>
          <p:cNvSpPr txBox="1"/>
          <p:nvPr/>
        </p:nvSpPr>
        <p:spPr>
          <a:xfrm>
            <a:off x="10272408" y="4837968"/>
            <a:ext cx="1615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  <a:r>
              <a:rPr lang="en-US" b="1" dirty="0"/>
              <a:t>Rent-A-Car</a:t>
            </a:r>
          </a:p>
          <a:p>
            <a:r>
              <a:rPr lang="en-US" b="1" dirty="0" err="1"/>
              <a:t>Oficial</a:t>
            </a:r>
            <a:r>
              <a:rPr lang="en-US" b="1" dirty="0"/>
              <a:t> del Tour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B3306-4D8A-E946-A134-A7CCE6FE8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672" y="3609413"/>
            <a:ext cx="6653430" cy="2703283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1FF7277-14C1-4C4E-BCC0-7BC8E57347B0}"/>
              </a:ext>
            </a:extLst>
          </p:cNvPr>
          <p:cNvSpPr txBox="1"/>
          <p:nvPr/>
        </p:nvSpPr>
        <p:spPr>
          <a:xfrm>
            <a:off x="2460452" y="2344290"/>
            <a:ext cx="6741269" cy="109901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000" b="1" spc="-5" dirty="0" err="1">
                <a:latin typeface="Tahoma"/>
                <a:cs typeface="Tahoma"/>
              </a:rPr>
              <a:t>Agradece</a:t>
            </a:r>
            <a:r>
              <a:rPr lang="en-US" sz="3000" b="1" spc="-5" dirty="0">
                <a:latin typeface="Tahoma"/>
                <a:cs typeface="Tahoma"/>
              </a:rPr>
              <a:t> a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latin typeface="Tahoma"/>
                <a:cs typeface="Tahoma"/>
              </a:rPr>
              <a:t>    </a:t>
            </a:r>
            <a:r>
              <a:rPr lang="en-US" sz="3000" b="1" spc="-5" dirty="0" err="1">
                <a:latin typeface="Tahoma"/>
                <a:cs typeface="Tahoma"/>
              </a:rPr>
              <a:t>nuestro</a:t>
            </a:r>
            <a:r>
              <a:rPr lang="en-US" sz="3000" b="1" spc="-5" dirty="0">
                <a:latin typeface="Tahoma"/>
                <a:cs typeface="Tahoma"/>
              </a:rPr>
              <a:t> sponsor…</a:t>
            </a:r>
            <a:endParaRPr sz="3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154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313" y="-118354"/>
            <a:ext cx="3664433" cy="238408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5BB16F15-14FF-8C46-A914-635FA983E591}"/>
              </a:ext>
            </a:extLst>
          </p:cNvPr>
          <p:cNvSpPr txBox="1"/>
          <p:nvPr/>
        </p:nvSpPr>
        <p:spPr>
          <a:xfrm>
            <a:off x="3784807" y="2178186"/>
            <a:ext cx="3968939" cy="109901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000" b="1" spc="-5" dirty="0" err="1">
                <a:latin typeface="Tahoma"/>
                <a:cs typeface="Tahoma"/>
              </a:rPr>
              <a:t>Agradece</a:t>
            </a:r>
            <a:r>
              <a:rPr lang="en-US" sz="3000" b="1" spc="-5" dirty="0">
                <a:latin typeface="Tahoma"/>
                <a:cs typeface="Tahoma"/>
              </a:rPr>
              <a:t> a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latin typeface="Tahoma"/>
                <a:cs typeface="Tahoma"/>
              </a:rPr>
              <a:t>    </a:t>
            </a:r>
            <a:r>
              <a:rPr lang="en-US" sz="3000" b="1" spc="-5" dirty="0" err="1">
                <a:latin typeface="Tahoma"/>
                <a:cs typeface="Tahoma"/>
              </a:rPr>
              <a:t>nuestro</a:t>
            </a:r>
            <a:r>
              <a:rPr lang="en-US" sz="3000" b="1" spc="-5" dirty="0">
                <a:latin typeface="Tahoma"/>
                <a:cs typeface="Tahoma"/>
              </a:rPr>
              <a:t> sponsor…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A1896-01C9-8D47-8BF6-6D9327DF4014}"/>
              </a:ext>
            </a:extLst>
          </p:cNvPr>
          <p:cNvSpPr txBox="1"/>
          <p:nvPr/>
        </p:nvSpPr>
        <p:spPr>
          <a:xfrm>
            <a:off x="9413390" y="4720956"/>
            <a:ext cx="2485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Patrocinador</a:t>
            </a:r>
            <a:r>
              <a:rPr lang="en-US" b="1" dirty="0"/>
              <a:t>                           </a:t>
            </a:r>
            <a:r>
              <a:rPr lang="en-US" b="1" dirty="0" err="1"/>
              <a:t>gorras</a:t>
            </a:r>
            <a:r>
              <a:rPr lang="en-US" b="1" dirty="0"/>
              <a:t> </a:t>
            </a:r>
            <a:r>
              <a:rPr lang="en-US" b="1" dirty="0" err="1"/>
              <a:t>tercera</a:t>
            </a:r>
            <a:r>
              <a:rPr lang="en-US" b="1" dirty="0"/>
              <a:t> </a:t>
            </a:r>
            <a:r>
              <a:rPr lang="en-US" b="1" dirty="0" err="1"/>
              <a:t>parada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145413-E9DD-2543-AF94-021352FBE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047" y="3868168"/>
            <a:ext cx="4919934" cy="17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58" y="-205903"/>
            <a:ext cx="3664433" cy="2384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2A1896-01C9-8D47-8BF6-6D9327DF4014}"/>
              </a:ext>
            </a:extLst>
          </p:cNvPr>
          <p:cNvSpPr txBox="1"/>
          <p:nvPr/>
        </p:nvSpPr>
        <p:spPr>
          <a:xfrm>
            <a:off x="9690007" y="4771541"/>
            <a:ext cx="1939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</a:t>
            </a:r>
            <a:r>
              <a:rPr lang="en-US" sz="2000" b="1" dirty="0"/>
              <a:t>Tour Health </a:t>
            </a:r>
          </a:p>
          <a:p>
            <a:r>
              <a:rPr lang="en-US" sz="2000" b="1" dirty="0"/>
              <a:t>   Official Center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DA5478-F3B8-FC46-B514-B32A02EF8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229" y="3714731"/>
            <a:ext cx="6403404" cy="2380485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53A1DEDE-0FA3-7E4A-BA15-A32D7107B65B}"/>
              </a:ext>
            </a:extLst>
          </p:cNvPr>
          <p:cNvSpPr txBox="1"/>
          <p:nvPr/>
        </p:nvSpPr>
        <p:spPr>
          <a:xfrm>
            <a:off x="3287895" y="2392853"/>
            <a:ext cx="4961107" cy="109901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000" b="1" spc="-5" dirty="0" err="1">
                <a:latin typeface="Tahoma"/>
                <a:cs typeface="Tahoma"/>
              </a:rPr>
              <a:t>Agradece</a:t>
            </a:r>
            <a:r>
              <a:rPr lang="en-US" sz="3000" b="1" spc="-5" dirty="0">
                <a:latin typeface="Tahoma"/>
                <a:cs typeface="Tahoma"/>
              </a:rPr>
              <a:t> a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latin typeface="Tahoma"/>
                <a:cs typeface="Tahoma"/>
              </a:rPr>
              <a:t>    </a:t>
            </a:r>
            <a:r>
              <a:rPr lang="en-US" sz="3000" b="1" spc="-5" dirty="0" err="1">
                <a:latin typeface="Tahoma"/>
                <a:cs typeface="Tahoma"/>
              </a:rPr>
              <a:t>nuestro</a:t>
            </a:r>
            <a:r>
              <a:rPr lang="en-US" sz="3000" b="1" spc="-5" dirty="0">
                <a:latin typeface="Tahoma"/>
                <a:cs typeface="Tahoma"/>
              </a:rPr>
              <a:t> sponsor…</a:t>
            </a:r>
            <a:endParaRPr sz="3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556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638CE6-2E6B-A148-8C7B-EDA4642E5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563" y="3443593"/>
            <a:ext cx="5979255" cy="3018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858" y="-205903"/>
            <a:ext cx="3664433" cy="238408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5BB16F15-14FF-8C46-A914-635FA983E591}"/>
              </a:ext>
            </a:extLst>
          </p:cNvPr>
          <p:cNvSpPr txBox="1"/>
          <p:nvPr/>
        </p:nvSpPr>
        <p:spPr>
          <a:xfrm>
            <a:off x="3287895" y="2392853"/>
            <a:ext cx="4961107" cy="109901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000" b="1" spc="-5" dirty="0" err="1">
                <a:latin typeface="Tahoma"/>
                <a:cs typeface="Tahoma"/>
              </a:rPr>
              <a:t>Agradece</a:t>
            </a:r>
            <a:r>
              <a:rPr lang="en-US" sz="3000" b="1" spc="-5" dirty="0">
                <a:latin typeface="Tahoma"/>
                <a:cs typeface="Tahoma"/>
              </a:rPr>
              <a:t> a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latin typeface="Tahoma"/>
                <a:cs typeface="Tahoma"/>
              </a:rPr>
              <a:t>    </a:t>
            </a:r>
            <a:r>
              <a:rPr lang="en-US" sz="3000" b="1" spc="-5" dirty="0" err="1">
                <a:latin typeface="Tahoma"/>
                <a:cs typeface="Tahoma"/>
              </a:rPr>
              <a:t>nuestro</a:t>
            </a:r>
            <a:r>
              <a:rPr lang="en-US" sz="3000" b="1" spc="-5" dirty="0">
                <a:latin typeface="Tahoma"/>
                <a:cs typeface="Tahoma"/>
              </a:rPr>
              <a:t> sponsor…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A1896-01C9-8D47-8BF6-6D9327DF4014}"/>
              </a:ext>
            </a:extLst>
          </p:cNvPr>
          <p:cNvSpPr txBox="1"/>
          <p:nvPr/>
        </p:nvSpPr>
        <p:spPr>
          <a:xfrm>
            <a:off x="9839480" y="4810451"/>
            <a:ext cx="176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2000" b="1" dirty="0"/>
              <a:t>Gym and                            </a:t>
            </a:r>
          </a:p>
          <a:p>
            <a:r>
              <a:rPr lang="en-US" sz="2000" b="1" dirty="0"/>
              <a:t> Fitness Center</a:t>
            </a:r>
          </a:p>
        </p:txBody>
      </p:sp>
    </p:spTree>
    <p:extLst>
      <p:ext uri="{BB962C8B-B14F-4D97-AF65-F5344CB8AC3E}">
        <p14:creationId xmlns:p14="http://schemas.microsoft.com/office/powerpoint/2010/main" val="38226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58" y="-205903"/>
            <a:ext cx="3664433" cy="238408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5BB16F15-14FF-8C46-A914-635FA983E591}"/>
              </a:ext>
            </a:extLst>
          </p:cNvPr>
          <p:cNvSpPr txBox="1"/>
          <p:nvPr/>
        </p:nvSpPr>
        <p:spPr>
          <a:xfrm>
            <a:off x="2460452" y="2376829"/>
            <a:ext cx="6741269" cy="109901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000" b="1" spc="-5" dirty="0" err="1">
                <a:latin typeface="Tahoma"/>
                <a:cs typeface="Tahoma"/>
              </a:rPr>
              <a:t>Agradece</a:t>
            </a:r>
            <a:r>
              <a:rPr lang="en-US" sz="3000" b="1" spc="-5" dirty="0">
                <a:latin typeface="Tahoma"/>
                <a:cs typeface="Tahoma"/>
              </a:rPr>
              <a:t> a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latin typeface="Tahoma"/>
                <a:cs typeface="Tahoma"/>
              </a:rPr>
              <a:t>    </a:t>
            </a:r>
            <a:r>
              <a:rPr lang="en-US" sz="3000" b="1" spc="-5" dirty="0" err="1">
                <a:latin typeface="Tahoma"/>
                <a:cs typeface="Tahoma"/>
              </a:rPr>
              <a:t>nuestro</a:t>
            </a:r>
            <a:r>
              <a:rPr lang="en-US" sz="3000" b="1" spc="-5" dirty="0">
                <a:latin typeface="Tahoma"/>
                <a:cs typeface="Tahoma"/>
              </a:rPr>
              <a:t> </a:t>
            </a:r>
            <a:r>
              <a:rPr lang="en-US" sz="3000" b="1" spc="-5" dirty="0" err="1">
                <a:latin typeface="Tahoma"/>
                <a:cs typeface="Tahoma"/>
              </a:rPr>
              <a:t>colaborador</a:t>
            </a:r>
            <a:r>
              <a:rPr lang="en-US" sz="3000" b="1" spc="-5" dirty="0">
                <a:latin typeface="Tahoma"/>
                <a:cs typeface="Tahoma"/>
              </a:rPr>
              <a:t>…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A1896-01C9-8D47-8BF6-6D9327DF4014}"/>
              </a:ext>
            </a:extLst>
          </p:cNvPr>
          <p:cNvSpPr txBox="1"/>
          <p:nvPr/>
        </p:nvSpPr>
        <p:spPr>
          <a:xfrm>
            <a:off x="9505182" y="4829906"/>
            <a:ext cx="201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</a:t>
            </a:r>
            <a:r>
              <a:rPr lang="en-US" sz="2000" b="1" dirty="0" err="1"/>
              <a:t>Cigarro</a:t>
            </a:r>
            <a:r>
              <a:rPr lang="en-US" sz="2000" b="1" dirty="0"/>
              <a:t> </a:t>
            </a:r>
            <a:r>
              <a:rPr lang="en-US" sz="2000" b="1" dirty="0" err="1"/>
              <a:t>oficial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            del 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DAED7A-568D-6648-A3E6-53F57F1BB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756" y="3733465"/>
            <a:ext cx="5876993" cy="25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045" y="591765"/>
            <a:ext cx="3664433" cy="23840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D61E93-4E6D-B144-861A-3885F9174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61" y="959232"/>
            <a:ext cx="5762288" cy="29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58" y="-205903"/>
            <a:ext cx="3664433" cy="2384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2A1896-01C9-8D47-8BF6-6D9327DF4014}"/>
              </a:ext>
            </a:extLst>
          </p:cNvPr>
          <p:cNvSpPr txBox="1"/>
          <p:nvPr/>
        </p:nvSpPr>
        <p:spPr>
          <a:xfrm>
            <a:off x="9776298" y="4781269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</a:t>
            </a:r>
            <a:r>
              <a:rPr lang="en-US" b="1" dirty="0" err="1"/>
              <a:t>Proveedor</a:t>
            </a:r>
            <a:r>
              <a:rPr lang="en-US" b="1" dirty="0"/>
              <a:t>  </a:t>
            </a:r>
          </a:p>
          <a:p>
            <a:r>
              <a:rPr lang="en-US" b="1" dirty="0" err="1"/>
              <a:t>artículos</a:t>
            </a:r>
            <a:r>
              <a:rPr lang="en-US" b="1" dirty="0"/>
              <a:t> de </a:t>
            </a:r>
            <a:r>
              <a:rPr lang="en-US" b="1" dirty="0" err="1"/>
              <a:t>salud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E3134-40CD-3A40-98DA-A7A787BEE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370" y="3803088"/>
            <a:ext cx="5767976" cy="2293442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BB9ACEA0-5529-EB46-A476-EEADC12685F7}"/>
              </a:ext>
            </a:extLst>
          </p:cNvPr>
          <p:cNvSpPr txBox="1"/>
          <p:nvPr/>
        </p:nvSpPr>
        <p:spPr>
          <a:xfrm>
            <a:off x="2460452" y="2376829"/>
            <a:ext cx="6741269" cy="109901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000" b="1" spc="-5" dirty="0" err="1">
                <a:latin typeface="Tahoma"/>
                <a:cs typeface="Tahoma"/>
              </a:rPr>
              <a:t>Agradece</a:t>
            </a:r>
            <a:r>
              <a:rPr lang="en-US" sz="3000" b="1" spc="-5" dirty="0">
                <a:latin typeface="Tahoma"/>
                <a:cs typeface="Tahoma"/>
              </a:rPr>
              <a:t> a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latin typeface="Tahoma"/>
                <a:cs typeface="Tahoma"/>
              </a:rPr>
              <a:t>    </a:t>
            </a:r>
            <a:r>
              <a:rPr lang="en-US" sz="3000" b="1" spc="-5" dirty="0" err="1">
                <a:latin typeface="Tahoma"/>
                <a:cs typeface="Tahoma"/>
              </a:rPr>
              <a:t>nuestro</a:t>
            </a:r>
            <a:r>
              <a:rPr lang="en-US" sz="3000" b="1" spc="-5" dirty="0">
                <a:latin typeface="Tahoma"/>
                <a:cs typeface="Tahoma"/>
              </a:rPr>
              <a:t> </a:t>
            </a:r>
            <a:r>
              <a:rPr lang="en-US" sz="3000" b="1" spc="-5" dirty="0" err="1">
                <a:latin typeface="Tahoma"/>
                <a:cs typeface="Tahoma"/>
              </a:rPr>
              <a:t>colaborador</a:t>
            </a:r>
            <a:r>
              <a:rPr lang="en-US" sz="3000" b="1" spc="-5" dirty="0">
                <a:latin typeface="Tahoma"/>
                <a:cs typeface="Tahoma"/>
              </a:rPr>
              <a:t>…</a:t>
            </a:r>
            <a:endParaRPr sz="3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113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80CE50-F9DF-4049-890A-3779724F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149" y="3234341"/>
            <a:ext cx="4990754" cy="3623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858" y="-205903"/>
            <a:ext cx="3664433" cy="2384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2A1896-01C9-8D47-8BF6-6D9327DF4014}"/>
              </a:ext>
            </a:extLst>
          </p:cNvPr>
          <p:cNvSpPr txBox="1"/>
          <p:nvPr/>
        </p:nvSpPr>
        <p:spPr>
          <a:xfrm>
            <a:off x="9770028" y="4630671"/>
            <a:ext cx="187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</a:t>
            </a:r>
            <a:r>
              <a:rPr lang="en-US" sz="1500" b="1" dirty="0" err="1"/>
              <a:t>Expertos</a:t>
            </a:r>
            <a:r>
              <a:rPr lang="en-US" sz="1500" b="1" dirty="0"/>
              <a:t> en </a:t>
            </a:r>
          </a:p>
          <a:p>
            <a:r>
              <a:rPr lang="en-US" sz="1500" b="1" dirty="0"/>
              <a:t>   </a:t>
            </a:r>
            <a:r>
              <a:rPr lang="en-US" sz="1500" b="1" dirty="0" err="1"/>
              <a:t>mercadeo</a:t>
            </a:r>
            <a:r>
              <a:rPr lang="en-US" sz="1500" b="1" dirty="0"/>
              <a:t> digital, </a:t>
            </a:r>
          </a:p>
          <a:p>
            <a:r>
              <a:rPr lang="en-US" sz="1500" b="1" dirty="0" err="1"/>
              <a:t>programación</a:t>
            </a:r>
            <a:r>
              <a:rPr lang="en-US" sz="1500" b="1" dirty="0"/>
              <a:t> y RRSS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D582DA8-E867-1645-9518-92E02B6C20FE}"/>
              </a:ext>
            </a:extLst>
          </p:cNvPr>
          <p:cNvSpPr txBox="1"/>
          <p:nvPr/>
        </p:nvSpPr>
        <p:spPr>
          <a:xfrm>
            <a:off x="2460452" y="2277507"/>
            <a:ext cx="6741269" cy="1175963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500" b="1" spc="-5" dirty="0" err="1">
                <a:latin typeface="Tahoma"/>
                <a:cs typeface="Tahoma"/>
              </a:rPr>
              <a:t>Agradece</a:t>
            </a:r>
            <a:r>
              <a:rPr lang="en-US" sz="3500" b="1" spc="-5" dirty="0">
                <a:latin typeface="Tahoma"/>
                <a:cs typeface="Tahoma"/>
              </a:rPr>
              <a:t> a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latin typeface="Tahoma"/>
                <a:cs typeface="Tahoma"/>
              </a:rPr>
              <a:t>    </a:t>
            </a:r>
            <a:r>
              <a:rPr lang="en-US" sz="3500" b="1" spc="-5" dirty="0" err="1">
                <a:latin typeface="Tahoma"/>
                <a:cs typeface="Tahoma"/>
              </a:rPr>
              <a:t>nuestro</a:t>
            </a:r>
            <a:r>
              <a:rPr lang="en-US" sz="3500" b="1" spc="-5" dirty="0">
                <a:latin typeface="Tahoma"/>
                <a:cs typeface="Tahoma"/>
              </a:rPr>
              <a:t> </a:t>
            </a:r>
            <a:r>
              <a:rPr lang="en-US" sz="3500" b="1" spc="-5" dirty="0" err="1">
                <a:latin typeface="Tahoma"/>
                <a:cs typeface="Tahoma"/>
              </a:rPr>
              <a:t>colaborador</a:t>
            </a:r>
            <a:r>
              <a:rPr lang="en-US" sz="3500" b="1" spc="-5" dirty="0">
                <a:latin typeface="Tahoma"/>
                <a:cs typeface="Tahoma"/>
              </a:rPr>
              <a:t>…</a:t>
            </a:r>
            <a:endParaRPr sz="35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58" y="-205903"/>
            <a:ext cx="3664433" cy="2384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2A1896-01C9-8D47-8BF6-6D9327DF4014}"/>
              </a:ext>
            </a:extLst>
          </p:cNvPr>
          <p:cNvSpPr txBox="1"/>
          <p:nvPr/>
        </p:nvSpPr>
        <p:spPr>
          <a:xfrm>
            <a:off x="9344553" y="4820179"/>
            <a:ext cx="2487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</a:t>
            </a:r>
            <a:r>
              <a:rPr lang="en-US" sz="2000" b="1" dirty="0" err="1"/>
              <a:t>Proveedor</a:t>
            </a:r>
            <a:r>
              <a:rPr lang="en-US" sz="2000" b="1" dirty="0"/>
              <a:t> </a:t>
            </a:r>
            <a:r>
              <a:rPr lang="en-US" sz="2000" b="1" dirty="0" err="1"/>
              <a:t>trofeos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              del Tour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D762410-AEBE-F841-B0A9-68C9D9548F20}"/>
              </a:ext>
            </a:extLst>
          </p:cNvPr>
          <p:cNvSpPr txBox="1"/>
          <p:nvPr/>
        </p:nvSpPr>
        <p:spPr>
          <a:xfrm>
            <a:off x="2460452" y="2376829"/>
            <a:ext cx="6741269" cy="109901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000" b="1" spc="-5" dirty="0" err="1">
                <a:latin typeface="Tahoma"/>
                <a:cs typeface="Tahoma"/>
              </a:rPr>
              <a:t>Agradece</a:t>
            </a:r>
            <a:r>
              <a:rPr lang="en-US" sz="3000" b="1" spc="-5" dirty="0">
                <a:latin typeface="Tahoma"/>
                <a:cs typeface="Tahoma"/>
              </a:rPr>
              <a:t> a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latin typeface="Tahoma"/>
                <a:cs typeface="Tahoma"/>
              </a:rPr>
              <a:t>    </a:t>
            </a:r>
            <a:r>
              <a:rPr lang="en-US" sz="3000" b="1" spc="-5" dirty="0" err="1">
                <a:latin typeface="Tahoma"/>
                <a:cs typeface="Tahoma"/>
              </a:rPr>
              <a:t>nuestro</a:t>
            </a:r>
            <a:r>
              <a:rPr lang="en-US" sz="3000" b="1" spc="-5" dirty="0">
                <a:latin typeface="Tahoma"/>
                <a:cs typeface="Tahoma"/>
              </a:rPr>
              <a:t> </a:t>
            </a:r>
            <a:r>
              <a:rPr lang="en-US" sz="3000" b="1" spc="-5" dirty="0" err="1">
                <a:latin typeface="Tahoma"/>
                <a:cs typeface="Tahoma"/>
              </a:rPr>
              <a:t>colaborador</a:t>
            </a:r>
            <a:r>
              <a:rPr lang="en-US" sz="3000" b="1" spc="-5" dirty="0">
                <a:latin typeface="Tahoma"/>
                <a:cs typeface="Tahoma"/>
              </a:rPr>
              <a:t>…</a:t>
            </a:r>
            <a:endParaRPr sz="3000" dirty="0">
              <a:latin typeface="Tahoma"/>
              <a:cs typeface="Tahom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54CA81-6973-A745-987E-032746E2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327" y="3674491"/>
            <a:ext cx="3643581" cy="27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849" y="-176718"/>
            <a:ext cx="4471027" cy="2908862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BD762410-AEBE-F841-B0A9-68C9D9548F20}"/>
              </a:ext>
            </a:extLst>
          </p:cNvPr>
          <p:cNvSpPr txBox="1"/>
          <p:nvPr/>
        </p:nvSpPr>
        <p:spPr>
          <a:xfrm>
            <a:off x="1944887" y="2993234"/>
            <a:ext cx="7782773" cy="26379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5500" b="1" spc="-5" dirty="0" err="1">
                <a:solidFill>
                  <a:srgbClr val="FF0000"/>
                </a:solidFill>
                <a:latin typeface="Tahoma"/>
                <a:cs typeface="Tahoma"/>
              </a:rPr>
              <a:t>próxima</a:t>
            </a:r>
            <a:r>
              <a:rPr lang="en-US" sz="55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5500" b="1" spc="-5" dirty="0" err="1">
                <a:solidFill>
                  <a:srgbClr val="FF0000"/>
                </a:solidFill>
                <a:latin typeface="Tahoma"/>
                <a:cs typeface="Tahoma"/>
              </a:rPr>
              <a:t>parada</a:t>
            </a:r>
            <a:r>
              <a:rPr lang="en-US" sz="5500" b="1" spc="-5" dirty="0">
                <a:solidFill>
                  <a:srgbClr val="FF0000"/>
                </a:solidFill>
                <a:latin typeface="Tahoma"/>
                <a:cs typeface="Tahoma"/>
              </a:rPr>
              <a:t>,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5500" b="1" spc="-5" dirty="0">
                <a:solidFill>
                  <a:srgbClr val="FF0000"/>
                </a:solidFill>
                <a:latin typeface="Tahoma"/>
                <a:cs typeface="Tahoma"/>
              </a:rPr>
              <a:t>Domingo 15 de </a:t>
            </a:r>
            <a:r>
              <a:rPr lang="en-US" sz="5500" b="1" spc="-5" dirty="0" err="1">
                <a:solidFill>
                  <a:srgbClr val="FF0000"/>
                </a:solidFill>
                <a:latin typeface="Tahoma"/>
                <a:cs typeface="Tahoma"/>
              </a:rPr>
              <a:t>noviembre</a:t>
            </a:r>
            <a:r>
              <a:rPr lang="en-US" sz="5500" b="1" spc="-5" dirty="0">
                <a:solidFill>
                  <a:srgbClr val="FF0000"/>
                </a:solidFill>
                <a:latin typeface="Tahoma"/>
                <a:cs typeface="Tahoma"/>
              </a:rPr>
              <a:t>…..</a:t>
            </a:r>
            <a:endParaRPr sz="55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198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C1D3A0-B03A-1147-AC79-73A92A03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32"/>
            <a:ext cx="12192000" cy="68337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34" y="5737915"/>
            <a:ext cx="758487" cy="862389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BD762410-AEBE-F841-B0A9-68C9D9548F20}"/>
              </a:ext>
            </a:extLst>
          </p:cNvPr>
          <p:cNvSpPr txBox="1"/>
          <p:nvPr/>
        </p:nvSpPr>
        <p:spPr>
          <a:xfrm>
            <a:off x="-681842" y="131236"/>
            <a:ext cx="3823876" cy="26379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2590" marR="5080" indent="-390525" algn="ctr">
              <a:spcBef>
                <a:spcPts val="370"/>
              </a:spcBef>
            </a:pPr>
            <a:r>
              <a:rPr lang="en-US" sz="3500" b="1" spc="-5" dirty="0">
                <a:solidFill>
                  <a:srgbClr val="FF0000"/>
                </a:solidFill>
                <a:latin typeface="Tahoma"/>
                <a:cs typeface="Tahoma"/>
              </a:rPr>
              <a:t>   </a:t>
            </a:r>
            <a:r>
              <a:rPr lang="en-US" sz="3000" b="1" spc="-5" dirty="0">
                <a:solidFill>
                  <a:schemeClr val="bg1"/>
                </a:solidFill>
                <a:latin typeface="Tahoma"/>
                <a:cs typeface="Tahoma"/>
              </a:rPr>
              <a:t>Guavaberry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solidFill>
                  <a:schemeClr val="bg1"/>
                </a:solidFill>
                <a:latin typeface="Tahoma"/>
                <a:cs typeface="Tahoma"/>
              </a:rPr>
              <a:t>Resort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solidFill>
                  <a:schemeClr val="bg1"/>
                </a:solidFill>
                <a:latin typeface="Tahoma"/>
                <a:cs typeface="Tahoma"/>
              </a:rPr>
              <a:t>and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solidFill>
                  <a:schemeClr val="bg1"/>
                </a:solidFill>
                <a:latin typeface="Tahoma"/>
                <a:cs typeface="Tahoma"/>
              </a:rPr>
              <a:t>Country </a:t>
            </a:r>
          </a:p>
          <a:p>
            <a:pPr marL="402590" marR="5080" indent="-390525" algn="ctr">
              <a:spcBef>
                <a:spcPts val="370"/>
              </a:spcBef>
            </a:pPr>
            <a:r>
              <a:rPr lang="en-US" sz="3000" b="1" spc="-5" dirty="0">
                <a:solidFill>
                  <a:schemeClr val="bg1"/>
                </a:solidFill>
                <a:latin typeface="Tahoma"/>
                <a:cs typeface="Tahoma"/>
              </a:rPr>
              <a:t>Club</a:t>
            </a:r>
            <a:endParaRPr sz="3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144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66A7513-8529-2342-9FCC-1A1D24D3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2" y="195846"/>
            <a:ext cx="2142097" cy="912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3D3E6E-3B66-2346-A693-C1489C44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17" y="1235274"/>
            <a:ext cx="6629718" cy="4313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EE3CF1-FC9C-F242-B121-839C47A10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505" y="208453"/>
            <a:ext cx="2146362" cy="8998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EEC7FC-01E2-204E-85FD-CB0771D89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505" y="2071012"/>
            <a:ext cx="2328599" cy="925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B6FD06-CAAC-AC47-9BD3-B6D2C065E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78" y="1312068"/>
            <a:ext cx="2645381" cy="13354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4FE61F-FE42-6042-8511-0CFDF38825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3815" y="264453"/>
            <a:ext cx="2269979" cy="843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A661DC-4D99-024F-98B9-AA5C860F2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7610" y="200138"/>
            <a:ext cx="1733954" cy="10504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A46531-6540-C04C-8120-6BA6EAE0F4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7699" y="3759488"/>
            <a:ext cx="2187023" cy="163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4DA13B-A4DD-8542-9CE0-E651773812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317" y="2647517"/>
            <a:ext cx="1992325" cy="1446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C51118-E52A-5443-B166-85F0A0386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2406" y="4747962"/>
            <a:ext cx="2462953" cy="8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1701">
        <p:cut/>
      </p:transition>
    </mc:Choice>
    <mc:Fallback xmlns="">
      <p:transition advTm="11701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045" y="591765"/>
            <a:ext cx="3664433" cy="2384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293DA0-9276-8045-BCB8-50EF66C33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D4F55F-147E-A441-B2A8-3B0722FD1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17" y="865897"/>
            <a:ext cx="6305879" cy="234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045" y="591765"/>
            <a:ext cx="3664433" cy="23840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516716-01EB-7743-BC17-F3C801907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749" y="509757"/>
            <a:ext cx="4955200" cy="30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045" y="591765"/>
            <a:ext cx="3664433" cy="2384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BBFD80-FA54-CF4A-983C-91CC0EA96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08" y="1303792"/>
            <a:ext cx="4823254" cy="16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40E83F-7D59-AC4E-9EA5-9FACD406B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5805720"/>
            <a:ext cx="758487" cy="862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AE70B-5D4B-754B-A42A-741039ED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721" y="3868168"/>
            <a:ext cx="2772757" cy="279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08EBB-0001-C143-8002-2A95031B5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045" y="591765"/>
            <a:ext cx="3664433" cy="2384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4E900-CA88-2F4E-B9EC-F3A0B1501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174" y="480302"/>
            <a:ext cx="3496626" cy="26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412">
        <p:cut/>
      </p:transition>
    </mc:Choice>
    <mc:Fallback xmlns="">
      <p:transition advTm="12412"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726</Words>
  <Application>Microsoft Macintosh PowerPoint</Application>
  <PresentationFormat>Widescreen</PresentationFormat>
  <Paragraphs>182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152</cp:revision>
  <dcterms:created xsi:type="dcterms:W3CDTF">2020-08-10T22:28:18Z</dcterms:created>
  <dcterms:modified xsi:type="dcterms:W3CDTF">2020-10-19T16:36:23Z</dcterms:modified>
  <cp:category/>
</cp:coreProperties>
</file>